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6" r:id="rId4"/>
    <p:sldId id="269" r:id="rId5"/>
    <p:sldId id="274" r:id="rId6"/>
    <p:sldId id="271" r:id="rId7"/>
    <p:sldId id="270" r:id="rId8"/>
    <p:sldId id="267" r:id="rId9"/>
    <p:sldId id="265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4442-DBD1-DD45-8D31-BBAB1A365A65}" type="datetimeFigureOut">
              <a:rPr lang="en-US" smtClean="0"/>
              <a:t>14.12.14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879A-91E8-F148-AE67-F337EAB6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kolov@fom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8728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Легкий способ сделать епархиальное издание или совместный проект со светской газетой.</a:t>
            </a:r>
            <a:endParaRPr lang="en-US" dirty="0"/>
          </a:p>
        </p:txBody>
      </p:sp>
      <p:pic>
        <p:nvPicPr>
          <p:cNvPr id="5" name="Picture 4" descr="Снимок экрана 2014-04-01 в 0.2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75" y="842056"/>
            <a:ext cx="4445000" cy="1168400"/>
          </a:xfrm>
          <a:prstGeom prst="rect">
            <a:avLst/>
          </a:prstGeom>
        </p:spPr>
      </p:pic>
      <p:pic>
        <p:nvPicPr>
          <p:cNvPr id="7" name="Picture 6" descr="Снимок экрана 2014-04-01 в 1.30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200"/>
            <a:ext cx="7708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5667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Никогда не делали газет?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200" b="1" dirty="0" smtClean="0">
                <a:solidFill>
                  <a:srgbClr val="FF0000"/>
                </a:solidFill>
              </a:rPr>
              <a:t>Не знаете как начать?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8727"/>
            <a:ext cx="5530318" cy="260124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Если в вашей епархии никогда не делали газет и вы не знаете как начинать, специалисты СИНФО проконсультируют вас. Помогут получить регистрацию СМИ и гриф Синодального информационного отдела.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4687" y="511529"/>
            <a:ext cx="7012593" cy="4355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Суть проекта:</a:t>
            </a:r>
          </a:p>
          <a:p>
            <a:r>
              <a:rPr lang="ru-RU" dirty="0" smtClean="0"/>
              <a:t>Вы получаете верстку готовых полос в заказанных вами параметрах.</a:t>
            </a:r>
          </a:p>
          <a:p>
            <a:r>
              <a:rPr lang="ru-RU" dirty="0" smtClean="0"/>
              <a:t>Легко добавляете к ним местные новости и материалы.</a:t>
            </a:r>
          </a:p>
          <a:p>
            <a:r>
              <a:rPr lang="ru-RU" dirty="0" smtClean="0"/>
              <a:t>Печатаете в качестве епархиального издания, или передаете светским СМИ в качестве «полос о Православии».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83532" y="5284546"/>
            <a:ext cx="5407270" cy="157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Проект запущен Синодальным информационным отделом по благословению Святейшего Патриарха Московского и всея Руси Кирилла.</a:t>
            </a:r>
            <a:endParaRPr lang="en-US" dirty="0"/>
          </a:p>
        </p:txBody>
      </p:sp>
      <p:pic>
        <p:nvPicPr>
          <p:cNvPr id="2" name="Picture 1" descr="Снимок экрана 2014-04-01 в 2.0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3" y="5255332"/>
            <a:ext cx="1104900" cy="1143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5058459"/>
            <a:ext cx="9144000" cy="32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7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Снимок экрана 2014-04-01 в 0.3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70" y="1342386"/>
            <a:ext cx="3885314" cy="569259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34688" y="511530"/>
            <a:ext cx="56488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Православный вестник </a:t>
            </a:r>
          </a:p>
          <a:p>
            <a:pPr marL="0" indent="0">
              <a:buNone/>
            </a:pPr>
            <a:r>
              <a:rPr lang="en-US" dirty="0" smtClean="0"/>
              <a:t>–</a:t>
            </a:r>
            <a:r>
              <a:rPr lang="ru-RU" dirty="0" smtClean="0"/>
              <a:t> полноценное православное издание с качественной версткой, текстами и иллюстрациями. Объемом от 1 до 8 полос по вашему выбору.</a:t>
            </a:r>
            <a:endParaRPr lang="en-US" dirty="0"/>
          </a:p>
        </p:txBody>
      </p:sp>
      <p:pic>
        <p:nvPicPr>
          <p:cNvPr id="7" name="Picture 6" descr="Снимок экрана 2014-04-01 в 0.3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816"/>
            <a:ext cx="4058260" cy="4099184"/>
          </a:xfrm>
          <a:prstGeom prst="rect">
            <a:avLst/>
          </a:prstGeom>
        </p:spPr>
      </p:pic>
      <p:pic>
        <p:nvPicPr>
          <p:cNvPr id="9" name="Picture 8" descr="Снимок экрана 2014-04-01 в 0.30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93" y="2149906"/>
            <a:ext cx="3408017" cy="47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4-12-14 в 13.3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7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1532" y="176981"/>
            <a:ext cx="41328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70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тыс.экз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 err="1"/>
              <a:t>Сумарный</a:t>
            </a:r>
            <a:r>
              <a:rPr lang="ru-RU" dirty="0"/>
              <a:t> тираж </a:t>
            </a:r>
            <a:r>
              <a:rPr lang="ru-RU" dirty="0" smtClean="0"/>
              <a:t>проекта.</a:t>
            </a:r>
          </a:p>
          <a:p>
            <a:endParaRPr lang="ru-RU" dirty="0"/>
          </a:p>
          <a:p>
            <a:r>
              <a:rPr lang="ru-RU" sz="6600" b="1" dirty="0" smtClean="0">
                <a:solidFill>
                  <a:srgbClr val="FF0000"/>
                </a:solidFill>
              </a:rPr>
              <a:t>17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rgbClr val="FF0000"/>
                </a:solidFill>
              </a:rPr>
              <a:t>региональных изданий</a:t>
            </a:r>
          </a:p>
          <a:p>
            <a:r>
              <a:rPr lang="ru-RU" dirty="0"/>
              <a:t>Принимают участие в проекте на данном этапе.</a:t>
            </a:r>
          </a:p>
          <a:p>
            <a:endParaRPr lang="ru-RU" dirty="0"/>
          </a:p>
          <a:p>
            <a:r>
              <a:rPr lang="ru-RU" sz="6600" b="1" dirty="0">
                <a:solidFill>
                  <a:srgbClr val="FF0000"/>
                </a:solidFill>
              </a:rPr>
              <a:t>4-8 </a:t>
            </a:r>
            <a:r>
              <a:rPr lang="ru-RU" sz="2000" b="1" dirty="0">
                <a:solidFill>
                  <a:srgbClr val="FF0000"/>
                </a:solidFill>
              </a:rPr>
              <a:t>полос</a:t>
            </a:r>
          </a:p>
          <a:p>
            <a:r>
              <a:rPr lang="ru-RU" dirty="0"/>
              <a:t>Средний размер одного выпуска на </a:t>
            </a:r>
            <a:r>
              <a:rPr lang="ru-RU" dirty="0" smtClean="0"/>
              <a:t>данный момент.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8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проекта</a:t>
            </a:r>
            <a:endParaRPr lang="en-US" dirty="0"/>
          </a:p>
        </p:txBody>
      </p:sp>
      <p:pic>
        <p:nvPicPr>
          <p:cNvPr id="4" name="Picture 3" descr="Снимок экрана 2014-12-14 в 13.4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84"/>
            <a:ext cx="9055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61817" y="6885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каждом номере: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688" y="1280508"/>
            <a:ext cx="60510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/>
              <a:t>О</a:t>
            </a:r>
            <a:r>
              <a:rPr lang="ru-RU" dirty="0" smtClean="0"/>
              <a:t>бщецерковная информация и служение Патриарха;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Епархиальные новости;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Основы православной веры;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Материалы семейной тематики;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Традиции и история Церкви;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Православный календарь.</a:t>
            </a:r>
            <a:endParaRPr lang="en-US" dirty="0"/>
          </a:p>
        </p:txBody>
      </p:sp>
      <p:pic>
        <p:nvPicPr>
          <p:cNvPr id="2" name="Picture 1" descr="4204bd8174b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42" y="1925966"/>
            <a:ext cx="5336657" cy="49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Снимок экрана 2014-04-01 в 1.5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08" y="3016120"/>
            <a:ext cx="2702339" cy="384188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34688" y="5115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 сами определяете: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688" y="1280508"/>
            <a:ext cx="6051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Название издания в вашем регионе;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Объем и содержание местных новостей;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Периодичность;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Количество полос;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Формат и цветность.</a:t>
            </a:r>
          </a:p>
          <a:p>
            <a:pPr marL="285750" indent="-285750">
              <a:buFont typeface="Arial"/>
              <a:buChar char="•"/>
            </a:pPr>
            <a:endParaRPr lang="ru-RU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Снимок экрана 2014-04-01 в 1.03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33" y="2363212"/>
            <a:ext cx="3194825" cy="4494788"/>
          </a:xfrm>
          <a:prstGeom prst="rect">
            <a:avLst/>
          </a:prstGeom>
        </p:spPr>
      </p:pic>
      <p:pic>
        <p:nvPicPr>
          <p:cNvPr id="7" name="Picture 6" descr="Снимок экрана 2014-04-01 в 1.0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28" y="1863502"/>
            <a:ext cx="3431471" cy="49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Процесс издан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35"/>
            <a:ext cx="9144000" cy="57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0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5667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включиться в процесс?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8727"/>
            <a:ext cx="5530318" cy="260124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Просто свяжитесь с нами.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Соколов Алексей Сергеевич</a:t>
            </a:r>
          </a:p>
          <a:p>
            <a:pPr algn="l"/>
            <a:r>
              <a:rPr lang="en-US" dirty="0" smtClean="0">
                <a:hlinkClick r:id="rId2"/>
              </a:rPr>
              <a:t>sokolov@foma.ru</a:t>
            </a:r>
            <a:endParaRPr lang="en-US" dirty="0" smtClean="0"/>
          </a:p>
          <a:p>
            <a:pPr algn="l"/>
            <a:r>
              <a:rPr lang="ru-RU" dirty="0" smtClean="0"/>
              <a:t>+7-916-389-09-74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238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География проекта</vt:lpstr>
      <vt:lpstr>PowerPoint Presentation</vt:lpstr>
      <vt:lpstr>PowerPoint Presentation</vt:lpstr>
      <vt:lpstr>PowerPoint Presentation</vt:lpstr>
      <vt:lpstr>Как включиться в процесс?</vt:lpstr>
      <vt:lpstr>Никогда не делали газет? Не знаете как начать?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Соколов</dc:creator>
  <cp:lastModifiedBy>Алексей Соколов</cp:lastModifiedBy>
  <cp:revision>20</cp:revision>
  <dcterms:created xsi:type="dcterms:W3CDTF">2014-03-31T18:08:27Z</dcterms:created>
  <dcterms:modified xsi:type="dcterms:W3CDTF">2014-12-14T09:44:27Z</dcterms:modified>
</cp:coreProperties>
</file>